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HK Grotesk Medium" charset="1" panose="00000600000000000000"/>
      <p:regular r:id="rId10"/>
    </p:embeddedFont>
    <p:embeddedFont>
      <p:font typeface="HK Grotesk Medium Bold" charset="1" panose="00000700000000000000"/>
      <p:regular r:id="rId11"/>
    </p:embeddedFont>
    <p:embeddedFont>
      <p:font typeface="HK Grotesk Medium Italics" charset="1" panose="00000600000000000000"/>
      <p:regular r:id="rId12"/>
    </p:embeddedFont>
    <p:embeddedFont>
      <p:font typeface="HK Grotesk Medium Bold Italics" charset="1" panose="00000700000000000000"/>
      <p:regular r:id="rId13"/>
    </p:embeddedFont>
    <p:embeddedFont>
      <p:font typeface="HK Grotesk" charset="1" panose="00000500000000000000"/>
      <p:regular r:id="rId14"/>
    </p:embeddedFont>
    <p:embeddedFont>
      <p:font typeface="HK Grotesk Bold" charset="1" panose="00000800000000000000"/>
      <p:regular r:id="rId15"/>
    </p:embeddedFont>
    <p:embeddedFont>
      <p:font typeface="HK Grotesk Italics" charset="1" panose="00000500000000000000"/>
      <p:regular r:id="rId16"/>
    </p:embeddedFont>
    <p:embeddedFont>
      <p:font typeface="HK Grotesk Bold Italics" charset="1" panose="00000800000000000000"/>
      <p:regular r:id="rId17"/>
    </p:embeddedFont>
    <p:embeddedFont>
      <p:font typeface="HK Grotesk Light" charset="1" panose="00000400000000000000"/>
      <p:regular r:id="rId18"/>
    </p:embeddedFont>
    <p:embeddedFont>
      <p:font typeface="HK Grotesk Light Italics" charset="1" panose="00000400000000000000"/>
      <p:regular r:id="rId19"/>
    </p:embeddedFont>
    <p:embeddedFont>
      <p:font typeface="HK Grotesk Medium" charset="1" panose="00000600000000000000"/>
      <p:regular r:id="rId20"/>
    </p:embeddedFont>
    <p:embeddedFont>
      <p:font typeface="HK Grotesk Medium Italics" charset="1" panose="00000600000000000000"/>
      <p:regular r:id="rId21"/>
    </p:embeddedFont>
    <p:embeddedFont>
      <p:font typeface="HK Grotesk Semi-Bold" charset="1" panose="00000700000000000000"/>
      <p:regular r:id="rId22"/>
    </p:embeddedFont>
    <p:embeddedFont>
      <p:font typeface="HK Grotesk Semi-Bold Italics" charset="1" panose="000007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7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80117" y="1888992"/>
            <a:ext cx="8728030" cy="147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1025"/>
              </a:lnSpc>
            </a:pPr>
            <a:r>
              <a:rPr lang="en-US" sz="11025">
                <a:solidFill>
                  <a:srgbClr val="FFFFFF"/>
                </a:solidFill>
                <a:latin typeface="HK Grotesk Medium Bold"/>
              </a:rPr>
              <a:t>PETFINDER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033129" y="-1177722"/>
            <a:ext cx="13032300" cy="12642445"/>
            <a:chOff x="0" y="0"/>
            <a:chExt cx="5943600" cy="5765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943600" cy="5765800"/>
            </a:xfrm>
            <a:custGeom>
              <a:avLst/>
              <a:gdLst/>
              <a:ahLst/>
              <a:cxnLst/>
              <a:rect r="r" b="b" t="t" l="l"/>
              <a:pathLst>
                <a:path h="5765800" w="5943600">
                  <a:moveTo>
                    <a:pt x="4222750" y="5765800"/>
                  </a:moveTo>
                  <a:cubicBezTo>
                    <a:pt x="3751580" y="5765800"/>
                    <a:pt x="3295650" y="5568950"/>
                    <a:pt x="2971800" y="5226050"/>
                  </a:cubicBezTo>
                  <a:cubicBezTo>
                    <a:pt x="2647950" y="5568950"/>
                    <a:pt x="2192020" y="5765800"/>
                    <a:pt x="1720850" y="5765800"/>
                  </a:cubicBezTo>
                  <a:cubicBezTo>
                    <a:pt x="772160" y="5765800"/>
                    <a:pt x="0" y="4993640"/>
                    <a:pt x="0" y="4044950"/>
                  </a:cubicBezTo>
                  <a:cubicBezTo>
                    <a:pt x="0" y="3613150"/>
                    <a:pt x="160020" y="3200400"/>
                    <a:pt x="452120" y="2882900"/>
                  </a:cubicBezTo>
                  <a:cubicBezTo>
                    <a:pt x="160020" y="2565400"/>
                    <a:pt x="0" y="2152650"/>
                    <a:pt x="0" y="1720850"/>
                  </a:cubicBezTo>
                  <a:cubicBezTo>
                    <a:pt x="0" y="772160"/>
                    <a:pt x="772160" y="0"/>
                    <a:pt x="1720850" y="0"/>
                  </a:cubicBezTo>
                  <a:cubicBezTo>
                    <a:pt x="2192020" y="0"/>
                    <a:pt x="2647950" y="196850"/>
                    <a:pt x="2971800" y="539750"/>
                  </a:cubicBezTo>
                  <a:cubicBezTo>
                    <a:pt x="3295650" y="196850"/>
                    <a:pt x="3751580" y="0"/>
                    <a:pt x="4222750" y="0"/>
                  </a:cubicBezTo>
                  <a:cubicBezTo>
                    <a:pt x="5171440" y="0"/>
                    <a:pt x="5943600" y="772160"/>
                    <a:pt x="5943600" y="1720850"/>
                  </a:cubicBezTo>
                  <a:cubicBezTo>
                    <a:pt x="5943600" y="2152650"/>
                    <a:pt x="5783580" y="2565400"/>
                    <a:pt x="5491480" y="2882900"/>
                  </a:cubicBezTo>
                  <a:cubicBezTo>
                    <a:pt x="5782310" y="3200400"/>
                    <a:pt x="5943600" y="3613150"/>
                    <a:pt x="5943600" y="4044950"/>
                  </a:cubicBezTo>
                  <a:cubicBezTo>
                    <a:pt x="5943600" y="4993640"/>
                    <a:pt x="5171440" y="5765800"/>
                    <a:pt x="4222750" y="5765800"/>
                  </a:cubicBezTo>
                  <a:close/>
                </a:path>
              </a:pathLst>
            </a:custGeom>
            <a:blipFill>
              <a:blip r:embed="rId2"/>
              <a:stretch>
                <a:fillRect l="-51108" t="0" r="-5245" b="-7584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444986" y="4012537"/>
            <a:ext cx="8115300" cy="5362575"/>
            <a:chOff x="0" y="0"/>
            <a:chExt cx="10820400" cy="715010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494766" y="-85725"/>
              <a:ext cx="10325634" cy="72358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299"/>
                </a:lnSpc>
              </a:pPr>
              <a:r>
                <a:rPr lang="en-US" sz="4499">
                  <a:solidFill>
                    <a:srgbClr val="FFFFFF"/>
                  </a:solidFill>
                  <a:latin typeface="HK Grotesk Medium"/>
                </a:rPr>
                <a:t>Equipe:</a:t>
              </a:r>
            </a:p>
            <a:p>
              <a:pPr>
                <a:lnSpc>
                  <a:spcPts val="6299"/>
                </a:lnSpc>
              </a:pPr>
              <a:r>
                <a:rPr lang="en-US" sz="4499">
                  <a:solidFill>
                    <a:srgbClr val="FFFFFF"/>
                  </a:solidFill>
                  <a:latin typeface="HK Grotesk Medium"/>
                </a:rPr>
                <a:t>Elvis Fernando Santos</a:t>
              </a:r>
            </a:p>
            <a:p>
              <a:pPr>
                <a:lnSpc>
                  <a:spcPts val="6299"/>
                </a:lnSpc>
              </a:pPr>
              <a:r>
                <a:rPr lang="en-US" sz="4499">
                  <a:solidFill>
                    <a:srgbClr val="FFFFFF"/>
                  </a:solidFill>
                  <a:latin typeface="HK Grotesk Medium"/>
                </a:rPr>
                <a:t>Gustavo Aguiar</a:t>
              </a:r>
            </a:p>
            <a:p>
              <a:pPr>
                <a:lnSpc>
                  <a:spcPts val="6299"/>
                </a:lnSpc>
              </a:pPr>
              <a:r>
                <a:rPr lang="en-US" sz="4499">
                  <a:solidFill>
                    <a:srgbClr val="FFFFFF"/>
                  </a:solidFill>
                  <a:latin typeface="HK Grotesk Medium"/>
                </a:rPr>
                <a:t>Alex Junio</a:t>
              </a:r>
            </a:p>
            <a:p>
              <a:pPr>
                <a:lnSpc>
                  <a:spcPts val="6299"/>
                </a:lnSpc>
              </a:pPr>
              <a:r>
                <a:rPr lang="en-US" sz="4499">
                  <a:solidFill>
                    <a:srgbClr val="FFFFFF"/>
                  </a:solidFill>
                  <a:latin typeface="HK Grotesk Medium"/>
                </a:rPr>
                <a:t>Mateus Matias</a:t>
              </a:r>
            </a:p>
            <a:p>
              <a:pPr>
                <a:lnSpc>
                  <a:spcPts val="6299"/>
                </a:lnSpc>
              </a:pPr>
              <a:r>
                <a:rPr lang="en-US" sz="4499">
                  <a:solidFill>
                    <a:srgbClr val="FFFFFF"/>
                  </a:solidFill>
                  <a:latin typeface="HK Grotesk Medium"/>
                </a:rPr>
                <a:t>Miguel Sanchez</a:t>
              </a:r>
            </a:p>
            <a:p>
              <a:pPr>
                <a:lnSpc>
                  <a:spcPts val="5399"/>
                </a:lnSpc>
              </a:pPr>
            </a:p>
          </p:txBody>
        </p:sp>
        <p:sp>
          <p:nvSpPr>
            <p:cNvPr name="AutoShape 7" id="7"/>
            <p:cNvSpPr/>
            <p:nvPr/>
          </p:nvSpPr>
          <p:spPr>
            <a:xfrm>
              <a:off x="19050" y="2871207"/>
              <a:ext cx="0" cy="1407686"/>
            </a:xfrm>
            <a:prstGeom prst="line">
              <a:avLst/>
            </a:prstGeom>
            <a:ln cap="rnd" w="38100">
              <a:solidFill>
                <a:srgbClr val="FBFFA5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547491" y="460268"/>
            <a:ext cx="654990" cy="374865"/>
          </a:xfrm>
          <a:custGeom>
            <a:avLst/>
            <a:gdLst/>
            <a:ahLst/>
            <a:cxnLst/>
            <a:rect r="r" b="b" t="t" l="l"/>
            <a:pathLst>
              <a:path h="374865" w="654990">
                <a:moveTo>
                  <a:pt x="0" y="0"/>
                </a:moveTo>
                <a:lnTo>
                  <a:pt x="654991" y="0"/>
                </a:lnTo>
                <a:lnTo>
                  <a:pt x="654991" y="374864"/>
                </a:lnTo>
                <a:lnTo>
                  <a:pt x="0" y="3748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7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3835135" y="-1052638"/>
            <a:ext cx="12979135" cy="12590870"/>
            <a:chOff x="0" y="0"/>
            <a:chExt cx="5943600" cy="5765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943600" cy="5765800"/>
            </a:xfrm>
            <a:custGeom>
              <a:avLst/>
              <a:gdLst/>
              <a:ahLst/>
              <a:cxnLst/>
              <a:rect r="r" b="b" t="t" l="l"/>
              <a:pathLst>
                <a:path h="5765800" w="5943600">
                  <a:moveTo>
                    <a:pt x="4222750" y="5765800"/>
                  </a:moveTo>
                  <a:cubicBezTo>
                    <a:pt x="3751580" y="5765800"/>
                    <a:pt x="3295650" y="5568950"/>
                    <a:pt x="2971800" y="5226050"/>
                  </a:cubicBezTo>
                  <a:cubicBezTo>
                    <a:pt x="2647950" y="5568950"/>
                    <a:pt x="2192020" y="5765800"/>
                    <a:pt x="1720850" y="5765800"/>
                  </a:cubicBezTo>
                  <a:cubicBezTo>
                    <a:pt x="772160" y="5765800"/>
                    <a:pt x="0" y="4993640"/>
                    <a:pt x="0" y="4044950"/>
                  </a:cubicBezTo>
                  <a:cubicBezTo>
                    <a:pt x="0" y="3613150"/>
                    <a:pt x="160020" y="3200400"/>
                    <a:pt x="452120" y="2882900"/>
                  </a:cubicBezTo>
                  <a:cubicBezTo>
                    <a:pt x="160020" y="2565400"/>
                    <a:pt x="0" y="2152650"/>
                    <a:pt x="0" y="1720850"/>
                  </a:cubicBezTo>
                  <a:cubicBezTo>
                    <a:pt x="0" y="772160"/>
                    <a:pt x="772160" y="0"/>
                    <a:pt x="1720850" y="0"/>
                  </a:cubicBezTo>
                  <a:cubicBezTo>
                    <a:pt x="2192020" y="0"/>
                    <a:pt x="2647950" y="196850"/>
                    <a:pt x="2971800" y="539750"/>
                  </a:cubicBezTo>
                  <a:cubicBezTo>
                    <a:pt x="3295650" y="196850"/>
                    <a:pt x="3751580" y="0"/>
                    <a:pt x="4222750" y="0"/>
                  </a:cubicBezTo>
                  <a:cubicBezTo>
                    <a:pt x="5171440" y="0"/>
                    <a:pt x="5943600" y="772160"/>
                    <a:pt x="5943600" y="1720850"/>
                  </a:cubicBezTo>
                  <a:cubicBezTo>
                    <a:pt x="5943600" y="2152650"/>
                    <a:pt x="5783580" y="2565400"/>
                    <a:pt x="5491480" y="2882900"/>
                  </a:cubicBezTo>
                  <a:cubicBezTo>
                    <a:pt x="5782310" y="3200400"/>
                    <a:pt x="5943600" y="3613150"/>
                    <a:pt x="5943600" y="4044950"/>
                  </a:cubicBezTo>
                  <a:cubicBezTo>
                    <a:pt x="5943600" y="4993640"/>
                    <a:pt x="5171440" y="5765800"/>
                    <a:pt x="4222750" y="5765800"/>
                  </a:cubicBezTo>
                  <a:close/>
                </a:path>
              </a:pathLst>
            </a:custGeom>
            <a:blipFill>
              <a:blip r:embed="rId2"/>
              <a:stretch>
                <a:fillRect l="-30790" t="0" r="-30790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6931805" y="533400"/>
            <a:ext cx="654990" cy="374865"/>
          </a:xfrm>
          <a:custGeom>
            <a:avLst/>
            <a:gdLst/>
            <a:ahLst/>
            <a:cxnLst/>
            <a:rect r="r" b="b" t="t" l="l"/>
            <a:pathLst>
              <a:path h="374865" w="654990">
                <a:moveTo>
                  <a:pt x="0" y="0"/>
                </a:moveTo>
                <a:lnTo>
                  <a:pt x="654990" y="0"/>
                </a:lnTo>
                <a:lnTo>
                  <a:pt x="654990" y="374865"/>
                </a:lnTo>
                <a:lnTo>
                  <a:pt x="0" y="3748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741091" y="1201398"/>
            <a:ext cx="8231356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HK Grotesk Medium"/>
              </a:rPr>
              <a:t>O PROBLEMA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3385392"/>
            <a:ext cx="8231356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295505" indent="-647753" lvl="1">
              <a:lnSpc>
                <a:spcPts val="7200"/>
              </a:lnSpc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HK Grotesk Medium"/>
              </a:rPr>
              <a:t>Saúde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7417236"/>
            <a:ext cx="8828447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295505" indent="-647753" lvl="1">
              <a:lnSpc>
                <a:spcPts val="7200"/>
              </a:lnSpc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HK Grotesk Medium"/>
              </a:rPr>
              <a:t>Público Alvo/Persona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5416986"/>
            <a:ext cx="8231356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295505" indent="-647753" lvl="1">
              <a:lnSpc>
                <a:spcPts val="7200"/>
              </a:lnSpc>
              <a:buFont typeface="Arial"/>
              <a:buChar char="•"/>
            </a:pPr>
            <a:r>
              <a:rPr lang="en-US" sz="6000">
                <a:solidFill>
                  <a:srgbClr val="FFFFFF"/>
                </a:solidFill>
                <a:latin typeface="HK Grotesk Medium"/>
              </a:rPr>
              <a:t>Justificativas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7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53181" y="720832"/>
            <a:ext cx="8652278" cy="8393449"/>
            <a:chOff x="0" y="0"/>
            <a:chExt cx="5943600" cy="5765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943600" cy="5765800"/>
            </a:xfrm>
            <a:custGeom>
              <a:avLst/>
              <a:gdLst/>
              <a:ahLst/>
              <a:cxnLst/>
              <a:rect r="r" b="b" t="t" l="l"/>
              <a:pathLst>
                <a:path h="5765800" w="5943600">
                  <a:moveTo>
                    <a:pt x="4222750" y="5765800"/>
                  </a:moveTo>
                  <a:cubicBezTo>
                    <a:pt x="3751580" y="5765800"/>
                    <a:pt x="3295650" y="5568950"/>
                    <a:pt x="2971800" y="5226050"/>
                  </a:cubicBezTo>
                  <a:cubicBezTo>
                    <a:pt x="2647950" y="5568950"/>
                    <a:pt x="2192020" y="5765800"/>
                    <a:pt x="1720850" y="5765800"/>
                  </a:cubicBezTo>
                  <a:cubicBezTo>
                    <a:pt x="772160" y="5765800"/>
                    <a:pt x="0" y="4993640"/>
                    <a:pt x="0" y="4044950"/>
                  </a:cubicBezTo>
                  <a:cubicBezTo>
                    <a:pt x="0" y="3613150"/>
                    <a:pt x="160020" y="3200400"/>
                    <a:pt x="452120" y="2882900"/>
                  </a:cubicBezTo>
                  <a:cubicBezTo>
                    <a:pt x="160020" y="2565400"/>
                    <a:pt x="0" y="2152650"/>
                    <a:pt x="0" y="1720850"/>
                  </a:cubicBezTo>
                  <a:cubicBezTo>
                    <a:pt x="0" y="772160"/>
                    <a:pt x="772160" y="0"/>
                    <a:pt x="1720850" y="0"/>
                  </a:cubicBezTo>
                  <a:cubicBezTo>
                    <a:pt x="2192020" y="0"/>
                    <a:pt x="2647950" y="196850"/>
                    <a:pt x="2971800" y="539750"/>
                  </a:cubicBezTo>
                  <a:cubicBezTo>
                    <a:pt x="3295650" y="196850"/>
                    <a:pt x="3751580" y="0"/>
                    <a:pt x="4222750" y="0"/>
                  </a:cubicBezTo>
                  <a:cubicBezTo>
                    <a:pt x="5171440" y="0"/>
                    <a:pt x="5943600" y="772160"/>
                    <a:pt x="5943600" y="1720850"/>
                  </a:cubicBezTo>
                  <a:cubicBezTo>
                    <a:pt x="5943600" y="2152650"/>
                    <a:pt x="5783580" y="2565400"/>
                    <a:pt x="5491480" y="2882900"/>
                  </a:cubicBezTo>
                  <a:cubicBezTo>
                    <a:pt x="5782310" y="3200400"/>
                    <a:pt x="5943600" y="3613150"/>
                    <a:pt x="5943600" y="4044950"/>
                  </a:cubicBezTo>
                  <a:cubicBezTo>
                    <a:pt x="5943600" y="4993640"/>
                    <a:pt x="5171440" y="5765800"/>
                    <a:pt x="4222750" y="5765800"/>
                  </a:cubicBezTo>
                  <a:close/>
                </a:path>
              </a:pathLst>
            </a:custGeom>
            <a:blipFill>
              <a:blip r:embed="rId2"/>
              <a:stretch>
                <a:fillRect l="-22859" t="0" r="-2285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9725615" y="995362"/>
            <a:ext cx="7190611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HK Grotesk Medium"/>
              </a:rPr>
              <a:t>Solução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05459" y="3552932"/>
            <a:ext cx="8353841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87458" indent="-593729" lvl="1">
              <a:lnSpc>
                <a:spcPts val="6600"/>
              </a:lnSpc>
              <a:buFont typeface="Arial"/>
              <a:buChar char="•"/>
            </a:pPr>
            <a:r>
              <a:rPr lang="en-US" sz="5500">
                <a:solidFill>
                  <a:srgbClr val="FFFFFF"/>
                </a:solidFill>
                <a:latin typeface="HK Grotesk Medium"/>
              </a:rPr>
              <a:t>Histórias de usuário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05459" y="5939051"/>
            <a:ext cx="9144000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87458" indent="-593729" lvl="1">
              <a:lnSpc>
                <a:spcPts val="6600"/>
              </a:lnSpc>
              <a:buFont typeface="Arial"/>
              <a:buChar char="•"/>
            </a:pPr>
            <a:r>
              <a:rPr lang="en-US" sz="5500">
                <a:solidFill>
                  <a:srgbClr val="FFFFFF"/>
                </a:solidFill>
                <a:latin typeface="HK Grotesk Medium"/>
              </a:rPr>
              <a:t>Solução implementada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931805" y="533400"/>
            <a:ext cx="654990" cy="374865"/>
          </a:xfrm>
          <a:custGeom>
            <a:avLst/>
            <a:gdLst/>
            <a:ahLst/>
            <a:cxnLst/>
            <a:rect r="r" b="b" t="t" l="l"/>
            <a:pathLst>
              <a:path h="374865" w="654990">
                <a:moveTo>
                  <a:pt x="0" y="0"/>
                </a:moveTo>
                <a:lnTo>
                  <a:pt x="654990" y="0"/>
                </a:lnTo>
                <a:lnTo>
                  <a:pt x="654990" y="374865"/>
                </a:lnTo>
                <a:lnTo>
                  <a:pt x="0" y="3748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7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931805" y="533400"/>
            <a:ext cx="654990" cy="374865"/>
          </a:xfrm>
          <a:custGeom>
            <a:avLst/>
            <a:gdLst/>
            <a:ahLst/>
            <a:cxnLst/>
            <a:rect r="r" b="b" t="t" l="l"/>
            <a:pathLst>
              <a:path h="374865" w="654990">
                <a:moveTo>
                  <a:pt x="0" y="0"/>
                </a:moveTo>
                <a:lnTo>
                  <a:pt x="654990" y="0"/>
                </a:lnTo>
                <a:lnTo>
                  <a:pt x="654990" y="374865"/>
                </a:lnTo>
                <a:lnTo>
                  <a:pt x="0" y="3748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8442718" y="533400"/>
            <a:ext cx="9618615" cy="9330879"/>
            <a:chOff x="0" y="0"/>
            <a:chExt cx="5943600" cy="5765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943600" cy="5765800"/>
            </a:xfrm>
            <a:custGeom>
              <a:avLst/>
              <a:gdLst/>
              <a:ahLst/>
              <a:cxnLst/>
              <a:rect r="r" b="b" t="t" l="l"/>
              <a:pathLst>
                <a:path h="5765800" w="5943600">
                  <a:moveTo>
                    <a:pt x="4222750" y="5765800"/>
                  </a:moveTo>
                  <a:cubicBezTo>
                    <a:pt x="3751580" y="5765800"/>
                    <a:pt x="3295650" y="5568950"/>
                    <a:pt x="2971800" y="5226050"/>
                  </a:cubicBezTo>
                  <a:cubicBezTo>
                    <a:pt x="2647950" y="5568950"/>
                    <a:pt x="2192020" y="5765800"/>
                    <a:pt x="1720850" y="5765800"/>
                  </a:cubicBezTo>
                  <a:cubicBezTo>
                    <a:pt x="772160" y="5765800"/>
                    <a:pt x="0" y="4993640"/>
                    <a:pt x="0" y="4044950"/>
                  </a:cubicBezTo>
                  <a:cubicBezTo>
                    <a:pt x="0" y="3613150"/>
                    <a:pt x="160020" y="3200400"/>
                    <a:pt x="452120" y="2882900"/>
                  </a:cubicBezTo>
                  <a:cubicBezTo>
                    <a:pt x="160020" y="2565400"/>
                    <a:pt x="0" y="2152650"/>
                    <a:pt x="0" y="1720850"/>
                  </a:cubicBezTo>
                  <a:cubicBezTo>
                    <a:pt x="0" y="772160"/>
                    <a:pt x="772160" y="0"/>
                    <a:pt x="1720850" y="0"/>
                  </a:cubicBezTo>
                  <a:cubicBezTo>
                    <a:pt x="2192020" y="0"/>
                    <a:pt x="2647950" y="196850"/>
                    <a:pt x="2971800" y="539750"/>
                  </a:cubicBezTo>
                  <a:cubicBezTo>
                    <a:pt x="3295650" y="196850"/>
                    <a:pt x="3751580" y="0"/>
                    <a:pt x="4222750" y="0"/>
                  </a:cubicBezTo>
                  <a:cubicBezTo>
                    <a:pt x="5171440" y="0"/>
                    <a:pt x="5943600" y="772160"/>
                    <a:pt x="5943600" y="1720850"/>
                  </a:cubicBezTo>
                  <a:cubicBezTo>
                    <a:pt x="5943600" y="2152650"/>
                    <a:pt x="5783580" y="2565400"/>
                    <a:pt x="5491480" y="2882900"/>
                  </a:cubicBezTo>
                  <a:cubicBezTo>
                    <a:pt x="5782310" y="3200400"/>
                    <a:pt x="5943600" y="3613150"/>
                    <a:pt x="5943600" y="4044950"/>
                  </a:cubicBezTo>
                  <a:cubicBezTo>
                    <a:pt x="5943600" y="4993640"/>
                    <a:pt x="5171440" y="5765800"/>
                    <a:pt x="4222750" y="5765800"/>
                  </a:cubicBezTo>
                  <a:close/>
                </a:path>
              </a:pathLst>
            </a:custGeom>
            <a:blipFill>
              <a:blip r:embed="rId4"/>
              <a:stretch>
                <a:fillRect l="-20981" t="0" r="-2098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673156" y="1641143"/>
            <a:ext cx="5685697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HK Grotesk Medium"/>
              </a:rPr>
              <a:t>Metodologia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980" y="5545384"/>
            <a:ext cx="6396785" cy="1685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87458" indent="-593729" lvl="1">
              <a:lnSpc>
                <a:spcPts val="6600"/>
              </a:lnSpc>
              <a:buFont typeface="Arial"/>
              <a:buChar char="•"/>
            </a:pPr>
            <a:r>
              <a:rPr lang="en-US" sz="5500">
                <a:solidFill>
                  <a:srgbClr val="FFFFFF"/>
                </a:solidFill>
                <a:latin typeface="HK Grotesk Medium"/>
              </a:rPr>
              <a:t>Ferramentadas usadas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980" y="3697534"/>
            <a:ext cx="6844049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187458" indent="-593729" lvl="1">
              <a:lnSpc>
                <a:spcPts val="6600"/>
              </a:lnSpc>
              <a:buFont typeface="Arial"/>
              <a:buChar char="•"/>
            </a:pPr>
            <a:r>
              <a:rPr lang="en-US" sz="5500">
                <a:solidFill>
                  <a:srgbClr val="FFFFFF"/>
                </a:solidFill>
                <a:latin typeface="HK Grotesk Medium"/>
              </a:rPr>
              <a:t>Divisão de Papéis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7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693644" y="-1619418"/>
            <a:ext cx="13156689" cy="12763113"/>
            <a:chOff x="0" y="0"/>
            <a:chExt cx="5943600" cy="5765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943600" cy="5765800"/>
            </a:xfrm>
            <a:custGeom>
              <a:avLst/>
              <a:gdLst/>
              <a:ahLst/>
              <a:cxnLst/>
              <a:rect r="r" b="b" t="t" l="l"/>
              <a:pathLst>
                <a:path h="5765800" w="5943600">
                  <a:moveTo>
                    <a:pt x="4222750" y="5765800"/>
                  </a:moveTo>
                  <a:cubicBezTo>
                    <a:pt x="3751580" y="5765800"/>
                    <a:pt x="3295650" y="5568950"/>
                    <a:pt x="2971800" y="5226050"/>
                  </a:cubicBezTo>
                  <a:cubicBezTo>
                    <a:pt x="2647950" y="5568950"/>
                    <a:pt x="2192020" y="5765800"/>
                    <a:pt x="1720850" y="5765800"/>
                  </a:cubicBezTo>
                  <a:cubicBezTo>
                    <a:pt x="772160" y="5765800"/>
                    <a:pt x="0" y="4993640"/>
                    <a:pt x="0" y="4044950"/>
                  </a:cubicBezTo>
                  <a:cubicBezTo>
                    <a:pt x="0" y="3613150"/>
                    <a:pt x="160020" y="3200400"/>
                    <a:pt x="452120" y="2882900"/>
                  </a:cubicBezTo>
                  <a:cubicBezTo>
                    <a:pt x="160020" y="2565400"/>
                    <a:pt x="0" y="2152650"/>
                    <a:pt x="0" y="1720850"/>
                  </a:cubicBezTo>
                  <a:cubicBezTo>
                    <a:pt x="0" y="772160"/>
                    <a:pt x="772160" y="0"/>
                    <a:pt x="1720850" y="0"/>
                  </a:cubicBezTo>
                  <a:cubicBezTo>
                    <a:pt x="2192020" y="0"/>
                    <a:pt x="2647950" y="196850"/>
                    <a:pt x="2971800" y="539750"/>
                  </a:cubicBezTo>
                  <a:cubicBezTo>
                    <a:pt x="3295650" y="196850"/>
                    <a:pt x="3751580" y="0"/>
                    <a:pt x="4222750" y="0"/>
                  </a:cubicBezTo>
                  <a:cubicBezTo>
                    <a:pt x="5171440" y="0"/>
                    <a:pt x="5943600" y="772160"/>
                    <a:pt x="5943600" y="1720850"/>
                  </a:cubicBezTo>
                  <a:cubicBezTo>
                    <a:pt x="5943600" y="2152650"/>
                    <a:pt x="5783580" y="2565400"/>
                    <a:pt x="5491480" y="2882900"/>
                  </a:cubicBezTo>
                  <a:cubicBezTo>
                    <a:pt x="5782310" y="3200400"/>
                    <a:pt x="5943600" y="3613150"/>
                    <a:pt x="5943600" y="4044950"/>
                  </a:cubicBezTo>
                  <a:cubicBezTo>
                    <a:pt x="5943600" y="4993640"/>
                    <a:pt x="5171440" y="5765800"/>
                    <a:pt x="4222750" y="5765800"/>
                  </a:cubicBezTo>
                  <a:close/>
                </a:path>
              </a:pathLst>
            </a:custGeom>
            <a:blipFill>
              <a:blip r:embed="rId2"/>
              <a:stretch>
                <a:fillRect l="-14672" t="0" r="-14672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545950" y="355589"/>
            <a:ext cx="654990" cy="374865"/>
          </a:xfrm>
          <a:custGeom>
            <a:avLst/>
            <a:gdLst/>
            <a:ahLst/>
            <a:cxnLst/>
            <a:rect r="r" b="b" t="t" l="l"/>
            <a:pathLst>
              <a:path h="374865" w="654990">
                <a:moveTo>
                  <a:pt x="0" y="0"/>
                </a:moveTo>
                <a:lnTo>
                  <a:pt x="654990" y="0"/>
                </a:lnTo>
                <a:lnTo>
                  <a:pt x="654990" y="374865"/>
                </a:lnTo>
                <a:lnTo>
                  <a:pt x="0" y="3748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45950" y="1566709"/>
            <a:ext cx="748591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HK Grotesk Medium"/>
              </a:rPr>
              <a:t>Próximos passos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867" y="4162577"/>
            <a:ext cx="6740473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79611" indent="-539805" lvl="1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HK Grotesk Medium"/>
              </a:rPr>
              <a:t>Estabelecer contato com ONGs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8867" y="7215644"/>
            <a:ext cx="7962997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079611" indent="-539805" lvl="1">
              <a:lnSpc>
                <a:spcPts val="6000"/>
              </a:lnSpc>
              <a:buFont typeface="Arial"/>
              <a:buChar char="•"/>
            </a:pPr>
            <a:r>
              <a:rPr lang="en-US" sz="5000">
                <a:solidFill>
                  <a:srgbClr val="FFFFFF"/>
                </a:solidFill>
                <a:latin typeface="HK Grotesk Medium"/>
              </a:rPr>
              <a:t>Estabelecer conexões com clínicas veterinárias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7C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4012689" y="-1238056"/>
            <a:ext cx="13156689" cy="12763113"/>
            <a:chOff x="0" y="0"/>
            <a:chExt cx="5943600" cy="5765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943600" cy="5765800"/>
            </a:xfrm>
            <a:custGeom>
              <a:avLst/>
              <a:gdLst/>
              <a:ahLst/>
              <a:cxnLst/>
              <a:rect r="r" b="b" t="t" l="l"/>
              <a:pathLst>
                <a:path h="5765800" w="5943600">
                  <a:moveTo>
                    <a:pt x="4222750" y="5765800"/>
                  </a:moveTo>
                  <a:cubicBezTo>
                    <a:pt x="3751580" y="5765800"/>
                    <a:pt x="3295650" y="5568950"/>
                    <a:pt x="2971800" y="5226050"/>
                  </a:cubicBezTo>
                  <a:cubicBezTo>
                    <a:pt x="2647950" y="5568950"/>
                    <a:pt x="2192020" y="5765800"/>
                    <a:pt x="1720850" y="5765800"/>
                  </a:cubicBezTo>
                  <a:cubicBezTo>
                    <a:pt x="772160" y="5765800"/>
                    <a:pt x="0" y="4993640"/>
                    <a:pt x="0" y="4044950"/>
                  </a:cubicBezTo>
                  <a:cubicBezTo>
                    <a:pt x="0" y="3613150"/>
                    <a:pt x="160020" y="3200400"/>
                    <a:pt x="452120" y="2882900"/>
                  </a:cubicBezTo>
                  <a:cubicBezTo>
                    <a:pt x="160020" y="2565400"/>
                    <a:pt x="0" y="2152650"/>
                    <a:pt x="0" y="1720850"/>
                  </a:cubicBezTo>
                  <a:cubicBezTo>
                    <a:pt x="0" y="772160"/>
                    <a:pt x="772160" y="0"/>
                    <a:pt x="1720850" y="0"/>
                  </a:cubicBezTo>
                  <a:cubicBezTo>
                    <a:pt x="2192020" y="0"/>
                    <a:pt x="2647950" y="196850"/>
                    <a:pt x="2971800" y="539750"/>
                  </a:cubicBezTo>
                  <a:cubicBezTo>
                    <a:pt x="3295650" y="196850"/>
                    <a:pt x="3751580" y="0"/>
                    <a:pt x="4222750" y="0"/>
                  </a:cubicBezTo>
                  <a:cubicBezTo>
                    <a:pt x="5171440" y="0"/>
                    <a:pt x="5943600" y="772160"/>
                    <a:pt x="5943600" y="1720850"/>
                  </a:cubicBezTo>
                  <a:cubicBezTo>
                    <a:pt x="5943600" y="2152650"/>
                    <a:pt x="5783580" y="2565400"/>
                    <a:pt x="5491480" y="2882900"/>
                  </a:cubicBezTo>
                  <a:cubicBezTo>
                    <a:pt x="5782310" y="3200400"/>
                    <a:pt x="5943600" y="3613150"/>
                    <a:pt x="5943600" y="4044950"/>
                  </a:cubicBezTo>
                  <a:cubicBezTo>
                    <a:pt x="5943600" y="4993640"/>
                    <a:pt x="5171440" y="5765800"/>
                    <a:pt x="4222750" y="5765800"/>
                  </a:cubicBezTo>
                  <a:close/>
                </a:path>
              </a:pathLst>
            </a:custGeom>
            <a:blipFill>
              <a:blip r:embed="rId2"/>
              <a:stretch>
                <a:fillRect l="-1096" t="0" r="-57469" b="-897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366029" y="3431164"/>
            <a:ext cx="6893271" cy="3424672"/>
            <a:chOff x="0" y="0"/>
            <a:chExt cx="9191028" cy="456622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637946"/>
              <a:ext cx="9191028" cy="19282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10999"/>
                </a:lnSpc>
              </a:pPr>
              <a:r>
                <a:rPr lang="en-US" sz="9999">
                  <a:solidFill>
                    <a:srgbClr val="FFFFFF"/>
                  </a:solidFill>
                  <a:latin typeface="HK Grotesk"/>
                </a:rPr>
                <a:t>OBRIGADO!</a:t>
              </a:r>
            </a:p>
          </p:txBody>
        </p:sp>
        <p:sp>
          <p:nvSpPr>
            <p:cNvPr name="Freeform 6" id="6"/>
            <p:cNvSpPr/>
            <p:nvPr/>
          </p:nvSpPr>
          <p:spPr>
            <a:xfrm flipH="false" flipV="false" rot="0">
              <a:off x="3220951" y="0"/>
              <a:ext cx="2749127" cy="1573383"/>
            </a:xfrm>
            <a:custGeom>
              <a:avLst/>
              <a:gdLst/>
              <a:ahLst/>
              <a:cxnLst/>
              <a:rect r="r" b="b" t="t" l="l"/>
              <a:pathLst>
                <a:path h="1573383" w="2749127">
                  <a:moveTo>
                    <a:pt x="0" y="0"/>
                  </a:moveTo>
                  <a:lnTo>
                    <a:pt x="2749127" y="0"/>
                  </a:lnTo>
                  <a:lnTo>
                    <a:pt x="2749127" y="1573383"/>
                  </a:lnTo>
                  <a:lnTo>
                    <a:pt x="0" y="15733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DAFntYz0-Kg</dc:identifier>
  <dcterms:modified xsi:type="dcterms:W3CDTF">2011-08-01T06:04:30Z</dcterms:modified>
  <cp:revision>1</cp:revision>
  <dc:title>PETFINDER</dc:title>
</cp:coreProperties>
</file>

<file path=docProps/thumbnail.jpeg>
</file>